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F53-E8A8-48EE-BFFF-53DCE81C69F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8D4F-29C8-410D-BA59-ED238EBB5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9BF53-E8A8-48EE-BFFF-53DCE81C69F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A8D4F-29C8-410D-BA59-ED238EBB5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2500" b="1" smtClean="0">
                <a:ln w="76200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ANTIOXIDANTS</a:t>
            </a:r>
            <a:endParaRPr lang="en-US" sz="12500" b="1" dirty="0">
              <a:ln w="76200">
                <a:solidFill>
                  <a:srgbClr val="FF0000"/>
                </a:solidFill>
              </a:ln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17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SUPEROXIDES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3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NITRIC OXIDE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1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8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Hydrogen Peroxide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10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Hydroxyl Radical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5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Counteracting free radical damage: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6D1014"/>
                </a:solidFill>
                <a:latin typeface="Times New Roman" panose="02020603050405020304" pitchFamily="18" charset="0"/>
              </a:rPr>
              <a:t>MECHANISMS OF TISSUE DAMAGE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71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Protein damage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45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Lipid peroxidation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73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DNA damage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8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CONTENTS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75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Ideal antioxidants: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9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Mechanisms by which antioxidants may offer protection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8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smtClean="0"/>
              <a:t>Antioxidants can be categorized by several methods: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31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55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Ascorbic acid (Vitamin C)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56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88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α-</a:t>
            </a:r>
            <a:r>
              <a:rPr lang="en-US" b="1" smtClean="0"/>
              <a:t>Tocopherol (vitamin E)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44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43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03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Carotenoids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4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smtClean="0"/>
              <a:t>INTRODUCTION</a:t>
            </a:r>
            <a:endParaRPr lang="en-US" sz="54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Lycopene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97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47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6D1014"/>
                </a:solidFill>
                <a:latin typeface="Times New Roman" panose="02020603050405020304" pitchFamily="18" charset="0"/>
              </a:rPr>
              <a:t>Polyphenols (Flavenoids)</a:t>
            </a:r>
            <a:br>
              <a:rPr lang="en-US" b="1" smtClean="0">
                <a:solidFill>
                  <a:srgbClr val="6D1014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19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sources of Antioxidants are: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48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6D1014"/>
                </a:solidFill>
                <a:latin typeface="Times New Roman" panose="02020603050405020304" pitchFamily="18" charset="0"/>
              </a:rPr>
              <a:t>Uric acid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11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6D1014"/>
                </a:solidFill>
                <a:latin typeface="Times New Roman" panose="02020603050405020304" pitchFamily="18" charset="0"/>
              </a:rPr>
              <a:t>Reduced Glutathione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7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6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6D1014"/>
                </a:solidFill>
                <a:latin typeface="Times New Roman" panose="02020603050405020304" pitchFamily="18" charset="0"/>
              </a:rPr>
              <a:t>Superoxide Dismutase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94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smtClean="0"/>
              <a:t>Thank you</a:t>
            </a:r>
            <a:endParaRPr lang="en-US" sz="6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9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4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Antioxidants</a:t>
            </a:r>
            <a:r>
              <a:rPr lang="en-US" b="1" smtClean="0"/>
              <a:t>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0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smtClean="0">
                <a:solidFill>
                  <a:srgbClr val="002060"/>
                </a:solidFill>
              </a:rPr>
              <a:t>REDOX BALANCE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7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smtClean="0">
                <a:solidFill>
                  <a:srgbClr val="003300"/>
                </a:solidFill>
              </a:rPr>
              <a:t>FREE RADICALS</a:t>
            </a:r>
            <a:endParaRPr lang="en-US" sz="5400" b="1" dirty="0">
              <a:solidFill>
                <a:srgbClr val="00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6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FREE RADICALS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FREE RADICALS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68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</Words>
  <Application>Microsoft Office PowerPoint</Application>
  <PresentationFormat>Widescreen</PresentationFormat>
  <Paragraphs>30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ANTIOXIDANTS</vt:lpstr>
      <vt:lpstr>CONTENTS</vt:lpstr>
      <vt:lpstr>INTRODUCTION</vt:lpstr>
      <vt:lpstr>PowerPoint Presentation</vt:lpstr>
      <vt:lpstr>Antioxidants:</vt:lpstr>
      <vt:lpstr>REDOX BALANCE</vt:lpstr>
      <vt:lpstr>FREE RADICALS</vt:lpstr>
      <vt:lpstr>FREE RADICALS</vt:lpstr>
      <vt:lpstr>EFFECTS OF FREE RADICALS</vt:lpstr>
      <vt:lpstr>SUPEROXIDES</vt:lpstr>
      <vt:lpstr>NITRIC OXIDE</vt:lpstr>
      <vt:lpstr>PowerPoint Presentation</vt:lpstr>
      <vt:lpstr>Hydrogen Peroxide</vt:lpstr>
      <vt:lpstr>Hydroxyl Radical</vt:lpstr>
      <vt:lpstr>Counteracting free radical damage:</vt:lpstr>
      <vt:lpstr>MECHANISMS OF TISSUE DAMAGE</vt:lpstr>
      <vt:lpstr>Protein damage</vt:lpstr>
      <vt:lpstr>Lipid peroxidation</vt:lpstr>
      <vt:lpstr>DNA damage</vt:lpstr>
      <vt:lpstr>Ideal antioxidants:</vt:lpstr>
      <vt:lpstr>Mechanisms by which antioxidants may offer protection</vt:lpstr>
      <vt:lpstr>Antioxidants can be categorized by several methods:</vt:lpstr>
      <vt:lpstr>PowerPoint Presentation</vt:lpstr>
      <vt:lpstr>Ascorbic acid (Vitamin C)</vt:lpstr>
      <vt:lpstr>PowerPoint Presentation</vt:lpstr>
      <vt:lpstr>α-Tocopherol (vitamin E)</vt:lpstr>
      <vt:lpstr>PowerPoint Presentation</vt:lpstr>
      <vt:lpstr>PowerPoint Presentation</vt:lpstr>
      <vt:lpstr>Carotenoids</vt:lpstr>
      <vt:lpstr>Lycopene</vt:lpstr>
      <vt:lpstr>PowerPoint Presentation</vt:lpstr>
      <vt:lpstr>Polyphenols (Flavenoids) </vt:lpstr>
      <vt:lpstr>Other sources of Antioxidants are:</vt:lpstr>
      <vt:lpstr>Uric acid</vt:lpstr>
      <vt:lpstr>Reduced Glutathione</vt:lpstr>
      <vt:lpstr>PowerPoint Presentation</vt:lpstr>
      <vt:lpstr>Superoxide Dismutase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ANTIOXIDANTS</dc:title>
  <dc:creator>xi</dc:creator>
  <cp:lastModifiedBy>xi</cp:lastModifiedBy>
  <cp:revision>2</cp:revision>
  <dcterms:created xsi:type="dcterms:W3CDTF">2021-06-03T06:08:23Z</dcterms:created>
  <dcterms:modified xsi:type="dcterms:W3CDTF">2021-06-03T06:10:54Z</dcterms:modified>
</cp:coreProperties>
</file>