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66" r:id="rId4"/>
    <p:sldId id="256" r:id="rId5"/>
    <p:sldId id="267" r:id="rId6"/>
    <p:sldId id="263" r:id="rId7"/>
    <p:sldId id="260" r:id="rId8"/>
    <p:sldId id="259" r:id="rId9"/>
    <p:sldId id="268" r:id="rId10"/>
    <p:sldId id="272" r:id="rId11"/>
    <p:sldId id="261" r:id="rId12"/>
    <p:sldId id="258" r:id="rId13"/>
    <p:sldId id="269" r:id="rId14"/>
    <p:sldId id="270" r:id="rId15"/>
    <p:sldId id="264" r:id="rId16"/>
    <p:sldId id="265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0F43A-9106-4091-A6D7-F1454CD01EFF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8319-0A61-447D-A85D-7674B7A4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09F95-C469-DC42-8524-4840F342B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3A37AD-1CCC-4446-8A65-D7EF9B680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4C578-B5FA-A64E-9999-59320AA5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7DE45F-685C-BC49-A174-D37A7FB5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302683-A420-2F4C-B6E9-4214B8A9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81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32D98-8CAD-004D-A5AB-A7A80917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173A98-D926-6942-8810-DFD2D82E6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44DBE2-7D93-424A-895C-F83BF1C2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3418F9-1BEB-C04F-BDF6-65172FC2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3F144-6CF8-B24E-8EEA-6BEC67E7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66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9FCFD12-7E8D-9443-B010-89AB3935B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E89995-40DB-1241-BBC8-EA0F4CA3D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5D7538-D642-A141-9A67-353C6087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2FEA3-07ED-6B45-92DD-FEECC80F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AE240C-9B51-6D4D-9451-B81121A5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9AF44-4A22-5A4E-B051-A2AB4B47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ECC493-B6D5-024B-B1CC-AE1D30B36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85ED13-A6A5-FE46-80C0-7924B198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DCD826-41D8-1D48-AD64-F518514D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F8D19D-1FCB-CA43-A3BC-EDA782D0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23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CDA5D-F3ED-ED4A-B40A-593A66A4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D83B2E-7ED1-E448-A11A-BF9B27961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2355D-F846-F643-A18C-E6AAE72F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444108-3BFF-6744-9A88-641EF11C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FA00F3-23C3-0C4D-982E-C73E9AF1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83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C37A1-DE4D-1849-82E0-D5BA9FCA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8F12B8-09F3-9045-AADC-70C37CAF4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FDAE76-84EF-2E41-B2B0-010CC4A97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ACDA34-7722-5045-B8D2-500B9F32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F4B0D6-7F5C-984F-B94D-1C7F4689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25B3F0-F47A-CC4A-852A-FB668398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91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BF01D-ED57-1C4C-966A-A107FEC1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8C5D88-3FC5-9D41-9693-EF5868E8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D5DA43-E0B7-484B-A9CB-B035293C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F40623-D596-7747-B472-7C4BF422F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9675718-496B-A24D-8530-4B1A5F5CF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CAD7C5-C8F7-0E48-9FBB-ABF195D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E5D2E2-3077-EC4D-9D50-27CA2418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058240A-6FE6-BE49-9481-124B21F6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0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620AA-2231-B041-BB96-5BC0C4CB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499F33-D560-3A44-8D6E-0DE4F45F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5E69A0-AE6D-9A4A-A2D9-D811436A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4CCF76-8288-A246-8041-7AC4007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5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564B217-974B-D245-B456-704B55C1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E53095-E2C4-3545-B699-19A93D37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68B7F8-5BE5-7F43-886A-2B46BDDE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03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77CEB-DC0B-2D42-BEA5-DAAC1542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9D304-B165-DD40-A68F-E64D1E00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DE3B7D-F168-2944-BAA1-4C3461202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1E797E-52FE-5245-9BDB-B834DAAB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678A18-BE1F-5546-B0F5-24394096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50F979-5E57-4F49-B15F-F8A4D27D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50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17B9B-3D4E-3042-B584-98EE20CC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963668-D28E-2147-B5B5-16805AD8C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135AAD-EE29-2544-BF0F-113A8749A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D114FA-7DBB-234E-8263-C728DB39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B071CC-2F0F-D047-AE53-993FF428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2EE468-DC5E-9B4E-B575-E0741FB1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55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5B7EBAF-4F8E-DA4D-B5D9-DFDACC10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F17138-823A-0C46-9F68-DB33C314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39262-1E9D-E14F-8173-E17049D47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8407-8C21-3740-85FD-8910B6E89C56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1F00B8-9F76-6740-8F37-529C3D9B3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2DC329-D999-4248-B77C-1AAD6A548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DB16-4532-B54A-8229-3495FD4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7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PBS EXAMINATION OF BLOOD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9144000" cy="16557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DR. PRAHALAD SHARMA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MD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26 17.15.3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9525000" cy="60580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871F0-FF9D-704F-8634-6433236E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New Doc 2020-04-04 20.23.02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82" y="228600"/>
            <a:ext cx="10214918" cy="6248400"/>
          </a:xfrm>
        </p:spPr>
      </p:pic>
    </p:spTree>
    <p:extLst>
      <p:ext uri="{BB962C8B-B14F-4D97-AF65-F5344CB8AC3E}">
        <p14:creationId xmlns="" xmlns:p14="http://schemas.microsoft.com/office/powerpoint/2010/main" val="15755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16C19-52BA-6540-A084-E67280A1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4 20.23.02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9755"/>
            <a:ext cx="9677400" cy="6338476"/>
          </a:xfrm>
        </p:spPr>
      </p:pic>
    </p:spTree>
    <p:extLst>
      <p:ext uri="{BB962C8B-B14F-4D97-AF65-F5344CB8AC3E}">
        <p14:creationId xmlns="" xmlns:p14="http://schemas.microsoft.com/office/powerpoint/2010/main" val="1542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4 20.23.02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9296400" cy="4451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404_2110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7200" y="381000"/>
            <a:ext cx="10288588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4DF555-06CB-A340-A934-3D0DFACB5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0"/>
            <a:ext cx="10591800" cy="579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DD7D86BC-954B-F448-9CE5-6A00581B2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8200" y="228600"/>
            <a:ext cx="9982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66375A-888C-D94A-AB9C-25A92C12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1EB3677-B890-4D4F-BBBD-6A67751CB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22" y="1825625"/>
            <a:ext cx="8375155" cy="4351338"/>
          </a:xfrm>
        </p:spPr>
      </p:pic>
    </p:spTree>
    <p:extLst>
      <p:ext uri="{BB962C8B-B14F-4D97-AF65-F5344CB8AC3E}">
        <p14:creationId xmlns="" xmlns:p14="http://schemas.microsoft.com/office/powerpoint/2010/main" val="23910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BD3D9-71A0-524B-8E47-DC38085A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4 20.23.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743" y="228600"/>
            <a:ext cx="10168457" cy="6354585"/>
          </a:xfrm>
        </p:spPr>
      </p:pic>
    </p:spTree>
    <p:extLst>
      <p:ext uri="{BB962C8B-B14F-4D97-AF65-F5344CB8AC3E}">
        <p14:creationId xmlns="" xmlns:p14="http://schemas.microsoft.com/office/powerpoint/2010/main" val="21593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4 20.23.02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93707"/>
            <a:ext cx="9525000" cy="6564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26B12-1043-1E49-94AE-AF5172835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Peripheral blood smear examination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C2FAB8-920A-EE46-BBD7-B8E2BB1F2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Dr. Prahalad sharma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210FFAF-6722-0549-A6D1-000F60D44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6" y="685800"/>
            <a:ext cx="9972050" cy="5420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19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4 20.23.0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677400" cy="4800600"/>
          </a:xfrm>
        </p:spPr>
      </p:pic>
      <p:pic>
        <p:nvPicPr>
          <p:cNvPr id="7" name="Picture 6" descr="New Doc 2020-04-04 20.52.3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25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6B1981-54C0-574E-A3E6-DFBA945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B6D5914-330D-7B47-8FB0-720173952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" y="228600"/>
            <a:ext cx="10306667" cy="6400800"/>
          </a:xfrm>
        </p:spPr>
      </p:pic>
      <p:sp>
        <p:nvSpPr>
          <p:cNvPr id="5" name="Oval 4"/>
          <p:cNvSpPr/>
          <p:nvPr/>
        </p:nvSpPr>
        <p:spPr>
          <a:xfrm>
            <a:off x="6705600" y="3810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17526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47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3C3B4C-0B3C-244B-BF21-4820A328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4 20.23.02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10515600" cy="2590800"/>
          </a:xfrm>
        </p:spPr>
      </p:pic>
    </p:spTree>
    <p:extLst>
      <p:ext uri="{BB962C8B-B14F-4D97-AF65-F5344CB8AC3E}">
        <p14:creationId xmlns="" xmlns:p14="http://schemas.microsoft.com/office/powerpoint/2010/main" val="40436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35E73-A7FB-F84E-98A9-A00DFC10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4 20.23.02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2960"/>
            <a:ext cx="9448799" cy="6230240"/>
          </a:xfrm>
        </p:spPr>
      </p:pic>
    </p:spTree>
    <p:extLst>
      <p:ext uri="{BB962C8B-B14F-4D97-AF65-F5344CB8AC3E}">
        <p14:creationId xmlns="" xmlns:p14="http://schemas.microsoft.com/office/powerpoint/2010/main" val="25125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4 20.23.0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92376"/>
            <a:ext cx="9753600" cy="6255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</Words>
  <Application>Microsoft Office PowerPoint</Application>
  <PresentationFormat>Custom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PBS EXAMINATION OF BLOOD</vt:lpstr>
      <vt:lpstr>Slide 2</vt:lpstr>
      <vt:lpstr>Slide 3</vt:lpstr>
      <vt:lpstr>Peripheral blood smear examination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blood smear examination </dc:title>
  <dc:creator>geetanjali sharma</dc:creator>
  <cp:lastModifiedBy>geetanjali sharma</cp:lastModifiedBy>
  <cp:revision>11</cp:revision>
  <dcterms:created xsi:type="dcterms:W3CDTF">2020-03-08T17:11:46Z</dcterms:created>
  <dcterms:modified xsi:type="dcterms:W3CDTF">2020-04-26T11:49:58Z</dcterms:modified>
</cp:coreProperties>
</file>