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74384-2315-6642-ADE3-564B76005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F91938-31C2-0A4E-815D-E2F846C3C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8234C2-5CB6-6A40-98D2-B9F18FA9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6E11-3D61-8048-B1C0-67ACC353E2CC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787DAC-224C-F348-BFC0-1034640F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8D055D-0F54-D143-B935-57BEB69E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38A4-0054-F74C-9070-4DA3C53D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95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03C6CB-671A-6D40-8D2E-DCE9C53D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527624-FD96-024A-85BE-F80A5D546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CC0BAB-8EA7-7E49-9754-59638BAC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6E11-3D61-8048-B1C0-67ACC353E2CC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76A24E-F1E3-B344-B8D7-65ADBA7F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79F4FE-A5D4-D14E-A659-28E9E233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38A4-0054-F74C-9070-4DA3C53D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75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9130C8-EB94-BA4B-8925-F755882E1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024E52-656C-FB48-B6DC-BBD39B8AC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EB2CFA-9A35-7745-8427-7162FE8D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6E11-3D61-8048-B1C0-67ACC353E2CC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ED6E86-F881-764D-9E9C-30FC3E08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C0691F-D89B-474D-B4A5-1A75D09E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38A4-0054-F74C-9070-4DA3C53D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45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CA25F-A2BE-9849-8334-083111BC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C66B2-B86D-994D-9D6B-D98277529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3B9B6-5800-E546-9CA4-0D6E37A7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6E11-3D61-8048-B1C0-67ACC353E2CC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52179C-88FD-1545-92D9-E2CBB2D2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7FC90A-D7C6-644E-9D28-651FDA09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38A4-0054-F74C-9070-4DA3C53D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35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B1BD7-BB0C-004F-9FD4-4B818536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A230AA-7BAA-154F-9E96-38DD8E19C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7EB173-6C6A-5C4C-981E-0ECE5529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6E11-3D61-8048-B1C0-67ACC353E2CC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A34A57-FE11-5946-82C1-2B892460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684F80-A57B-8942-BCCA-FABF0CC5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38A4-0054-F74C-9070-4DA3C53D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9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62B50-B7B7-2947-A6F4-85DE07D0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D48C0A-6044-DA43-A5D5-D0DABC455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4C9B29-BBB3-E54A-B9A0-59AFF4690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06F16E-38B6-744E-BB4A-525B24D5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6E11-3D61-8048-B1C0-67ACC353E2CC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EE9C6F-3CEC-BC41-B5FF-8C359D69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E20EB9-24FF-B94B-A64F-0814D676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38A4-0054-F74C-9070-4DA3C53D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60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8E0CBE-8168-554C-BF60-B2D7ED5F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65FB02-8B66-D34F-8D60-DE4B12CC0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279B74-5397-8C44-AEA2-B08680C80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7EC1F0-2E28-DA42-8056-C6E2C25AE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3E583B-A86C-DB41-8DCD-007BE7692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36DA46F-3BC2-D448-8B2F-494BEC4C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6E11-3D61-8048-B1C0-67ACC353E2CC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43B0D0-4F66-DB43-BA71-565F3B31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B7233E-4612-6A41-87B1-497007BC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38A4-0054-F74C-9070-4DA3C53D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87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1749F-BD81-3546-BE7C-EA2DC04A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6FE333-30C9-2143-9AE6-C557E430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6E11-3D61-8048-B1C0-67ACC353E2CC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58B301-C903-8542-955C-132DC378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5F744B-4FEF-F747-A2B7-E4E36399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38A4-0054-F74C-9070-4DA3C53D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82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5007F7-F31A-D743-A8B2-B4F1781C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6E11-3D61-8048-B1C0-67ACC353E2CC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F48695-E8E1-C74A-99CE-1379C9D8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5A8203-CA10-0849-AA9C-8E3E3FAF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38A4-0054-F74C-9070-4DA3C53D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41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3D236-79B2-BD4F-81A3-8552AA8B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FEE027-9E0C-2840-ABFC-EA159AB3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996059-3D38-D84C-836A-AFE56C131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EEBFB3-DF58-B04F-9F20-D005718B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6E11-3D61-8048-B1C0-67ACC353E2CC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5A568D-A920-794F-9655-597BCC1C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99A642-2AC6-9140-A831-C74F1E96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38A4-0054-F74C-9070-4DA3C53D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89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F03104-C718-814D-91EB-4BF4C607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AB0C04-95B0-9443-B6DD-128BD1912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BEAF64-96CD-3A43-984F-C4B107583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8BDEFA-118B-B44D-BCF9-B1D51495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6E11-3D61-8048-B1C0-67ACC353E2CC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BCADF8-C4FE-E346-86E7-21394C8D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021E5D-C1D4-404F-976F-C322C3ED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38A4-0054-F74C-9070-4DA3C53D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03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8FC7473-2CB3-3D45-9384-36AB14A3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3D3C35-A05E-5943-9B1D-83339AAF2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914F52-714B-EC44-979A-AF0271E2E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6E11-3D61-8048-B1C0-67ACC353E2CC}" type="datetimeFigureOut">
              <a:rPr lang="en-US"/>
              <a:pPr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CBE39-07D3-504C-A8A8-356B02BA9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D872A4-98E6-4D40-A0C9-461866208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338A4-0054-F74C-9070-4DA3C53D2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31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6D1DB-464C-A540-8D41-B5829C34B8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GENERAL 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ANAEMIA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C3A29C-44F3-2248-9F03-AA54A1AA9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91440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Bodoni MT Condensed" pitchFamily="18" charset="0"/>
              </a:rPr>
              <a:t>Dr. </a:t>
            </a:r>
            <a:r>
              <a:rPr lang="en-US" sz="5400" dirty="0" smtClean="0">
                <a:solidFill>
                  <a:schemeClr val="accent6"/>
                </a:solidFill>
                <a:latin typeface="Bodoni MT Condensed" pitchFamily="18" charset="0"/>
              </a:rPr>
              <a:t>PRAHALAD SHARMA</a:t>
            </a:r>
          </a:p>
          <a:p>
            <a:r>
              <a:rPr lang="en-US" sz="5400" dirty="0" smtClean="0">
                <a:solidFill>
                  <a:schemeClr val="accent6"/>
                </a:solidFill>
                <a:latin typeface="Bodoni MT Condensed" pitchFamily="18" charset="0"/>
              </a:rPr>
              <a:t>MD</a:t>
            </a:r>
            <a:endParaRPr lang="en-US" sz="5400" dirty="0">
              <a:solidFill>
                <a:schemeClr val="accent6"/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4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BC82A-0617-704C-AD02-C67ABBD8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268E084-6A67-1749-8229-6E84383A2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422" y="1825625"/>
            <a:ext cx="8375155" cy="4351338"/>
          </a:xfrm>
        </p:spPr>
      </p:pic>
    </p:spTree>
    <p:extLst>
      <p:ext uri="{BB962C8B-B14F-4D97-AF65-F5344CB8AC3E}">
        <p14:creationId xmlns:p14="http://schemas.microsoft.com/office/powerpoint/2010/main" xmlns="" val="21811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625B6-8FCE-344A-9413-0CC0B88E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ew Doc 2020-04-05 14.57.4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4404"/>
            <a:ext cx="9220200" cy="6130195"/>
          </a:xfrm>
        </p:spPr>
      </p:pic>
    </p:spTree>
    <p:extLst>
      <p:ext uri="{BB962C8B-B14F-4D97-AF65-F5344CB8AC3E}">
        <p14:creationId xmlns:p14="http://schemas.microsoft.com/office/powerpoint/2010/main" xmlns="" val="42446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828913-BD9B-0F4C-BEDA-9114ABC9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ew Doc 2020-04-05 14.57.47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9341"/>
            <a:ext cx="9677400" cy="5862859"/>
          </a:xfrm>
        </p:spPr>
      </p:pic>
    </p:spTree>
    <p:extLst>
      <p:ext uri="{BB962C8B-B14F-4D97-AF65-F5344CB8AC3E}">
        <p14:creationId xmlns:p14="http://schemas.microsoft.com/office/powerpoint/2010/main" xmlns="" val="24751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5C46A-A793-D84A-B40A-77FDA20F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ew Doc 2020-04-05 14.57.47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135" y="381000"/>
            <a:ext cx="10306665" cy="5795963"/>
          </a:xfrm>
        </p:spPr>
      </p:pic>
    </p:spTree>
    <p:extLst>
      <p:ext uri="{BB962C8B-B14F-4D97-AF65-F5344CB8AC3E}">
        <p14:creationId xmlns:p14="http://schemas.microsoft.com/office/powerpoint/2010/main" xmlns="" val="42258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D74D2-1E97-724A-AFD8-0AB71866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ew Doc 2020-04-05 14.57.47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82253"/>
            <a:ext cx="9753600" cy="5794710"/>
          </a:xfrm>
        </p:spPr>
      </p:pic>
    </p:spTree>
    <p:extLst>
      <p:ext uri="{BB962C8B-B14F-4D97-AF65-F5344CB8AC3E}">
        <p14:creationId xmlns:p14="http://schemas.microsoft.com/office/powerpoint/2010/main" xmlns="" val="28142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Doc 2020-04-05 14.57.47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40892"/>
            <a:ext cx="9601200" cy="5936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Doc 2020-04-05 14.57.47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0134600" cy="617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Doc 2020-04-05 14.57.47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02791"/>
            <a:ext cx="9677400" cy="5793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Doc 2020-04-05 14.57.47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4246" y="381000"/>
            <a:ext cx="9611354" cy="6109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Custom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GENERAL ANAEMIA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ANEMIA</dc:title>
  <dc:creator>geetanjali sharma</dc:creator>
  <cp:lastModifiedBy>geetanjali sharma</cp:lastModifiedBy>
  <cp:revision>5</cp:revision>
  <dcterms:created xsi:type="dcterms:W3CDTF">2020-03-08T05:08:02Z</dcterms:created>
  <dcterms:modified xsi:type="dcterms:W3CDTF">2020-04-05T10:01:23Z</dcterms:modified>
</cp:coreProperties>
</file>