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0795-57CB-46B4-AEA3-CED05D33C9AA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620-52BA-4397-9E81-86C56B4D0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4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0795-57CB-46B4-AEA3-CED05D33C9AA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9620-52BA-4397-9E81-86C56B4D0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6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VITAMIN A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04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Absorption of vitamin 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44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from liver to tissues: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33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from liver to tissues: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7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4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81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Physiological role and actions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03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cycle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70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a) Visual cycle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9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b) Epithelial tissue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71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1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Facts</a:t>
            </a:r>
            <a:endParaRPr lang="en-US" alt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67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45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of vitamin A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0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of vitamin A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45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990099"/>
                </a:solidFill>
                <a:latin typeface="Arial" panose="020B0604020202020204" pitchFamily="34" charset="0"/>
              </a:rPr>
              <a:t>Therapeutic 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71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40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rgbClr val="000066"/>
                </a:solidFill>
              </a:rPr>
              <a:t>Hypervitaminosis A</a:t>
            </a:r>
            <a:endParaRPr lang="en-US" sz="5400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63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rgbClr val="000066"/>
                </a:solidFill>
              </a:rPr>
              <a:t>Hypervitaminosis 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815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rgbClr val="000066"/>
                </a:solidFill>
              </a:rPr>
              <a:t>Hypervitaminosis 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67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3800" b="1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32000">
                      <a:srgbClr val="E41CB0"/>
                    </a:gs>
                    <a:gs pos="17000">
                      <a:srgbClr val="FF0000"/>
                    </a:gs>
                    <a:gs pos="88500">
                      <a:srgbClr val="00FF99"/>
                    </a:gs>
                    <a:gs pos="77000">
                      <a:srgbClr val="00B0F0"/>
                    </a:gs>
                    <a:gs pos="64000">
                      <a:srgbClr val="00B050"/>
                    </a:gs>
                    <a:gs pos="50000">
                      <a:srgbClr val="FFFF00"/>
                    </a:gs>
                    <a:gs pos="100000">
                      <a:srgbClr val="00206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. . .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C00000"/>
                  </a:gs>
                  <a:gs pos="32000">
                    <a:srgbClr val="E41CB0"/>
                  </a:gs>
                  <a:gs pos="17000">
                    <a:srgbClr val="FF0000"/>
                  </a:gs>
                  <a:gs pos="88500">
                    <a:srgbClr val="00FF99"/>
                  </a:gs>
                  <a:gs pos="77000">
                    <a:srgbClr val="00B0F0"/>
                  </a:gs>
                  <a:gs pos="64000">
                    <a:srgbClr val="00B050"/>
                  </a:gs>
                  <a:gs pos="50000">
                    <a:srgbClr val="FFFF00"/>
                  </a:gs>
                  <a:gs pos="100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10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72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37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Retinol (Vitamin A alcohol)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79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(Vitamin A aldehyde)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76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Retinoic acid (vitamin A acid)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66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</a:t>
            </a:r>
            <a:r>
              <a:rPr lang="en-US" smtClean="0"/>
              <a:t> </a:t>
            </a:r>
            <a:r>
              <a:rPr lang="en-US" b="1" smtClean="0"/>
              <a:t>– Carotene (pro-vitamin A)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68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Absorption of vitamin 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60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Custom</PresentationFormat>
  <Paragraphs>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VITAMIN A</vt:lpstr>
      <vt:lpstr>Vitamin Facts</vt:lpstr>
      <vt:lpstr>Slide 3</vt:lpstr>
      <vt:lpstr>Vitamin A</vt:lpstr>
      <vt:lpstr>Retinol (Vitamin A alcohol) </vt:lpstr>
      <vt:lpstr>Retinal (Vitamin A aldehyde)</vt:lpstr>
      <vt:lpstr>Retinoic acid (vitamin A acid)</vt:lpstr>
      <vt:lpstr>β – Carotene (pro-vitamin A)</vt:lpstr>
      <vt:lpstr>Absorption of vitamin A</vt:lpstr>
      <vt:lpstr>Absorption of vitamin A</vt:lpstr>
      <vt:lpstr>Transport from liver to tissues:</vt:lpstr>
      <vt:lpstr>Transport from liver to tissues:</vt:lpstr>
      <vt:lpstr>Slide 13</vt:lpstr>
      <vt:lpstr>Slide 14</vt:lpstr>
      <vt:lpstr>Physiological role and actions</vt:lpstr>
      <vt:lpstr>Visual cycle</vt:lpstr>
      <vt:lpstr>a) Visual cycle</vt:lpstr>
      <vt:lpstr>b) Epithelial tissue </vt:lpstr>
      <vt:lpstr>Slide 19</vt:lpstr>
      <vt:lpstr>Slide 20</vt:lpstr>
      <vt:lpstr>Deficiency of vitamin A</vt:lpstr>
      <vt:lpstr>Deficiency of vitamin A</vt:lpstr>
      <vt:lpstr>Therapeutic uses</vt:lpstr>
      <vt:lpstr>Interactions</vt:lpstr>
      <vt:lpstr>Hypervitaminosis A</vt:lpstr>
      <vt:lpstr>Hypervitaminosis A</vt:lpstr>
      <vt:lpstr>Hypervitaminosis A</vt:lpstr>
      <vt:lpstr>Thank you . .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A</dc:title>
  <dc:creator>xi</dc:creator>
  <cp:lastModifiedBy>Admin</cp:lastModifiedBy>
  <cp:revision>1</cp:revision>
  <dcterms:created xsi:type="dcterms:W3CDTF">2021-05-11T04:38:43Z</dcterms:created>
  <dcterms:modified xsi:type="dcterms:W3CDTF">2021-05-14T21:37:08Z</dcterms:modified>
</cp:coreProperties>
</file>