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2" r:id="rId8"/>
    <p:sldId id="264" r:id="rId9"/>
    <p:sldId id="265" r:id="rId10"/>
    <p:sldId id="258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A5E4-B540-4CFC-92D9-4C2F4F4D4A3B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ABD22-927E-4974-84C0-0D83056E4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69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A5E4-B540-4CFC-92D9-4C2F4F4D4A3B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ABD22-927E-4974-84C0-0D83056E4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691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A5E4-B540-4CFC-92D9-4C2F4F4D4A3B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ABD22-927E-4974-84C0-0D83056E4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27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A5E4-B540-4CFC-92D9-4C2F4F4D4A3B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ABD22-927E-4974-84C0-0D83056E4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819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A5E4-B540-4CFC-92D9-4C2F4F4D4A3B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ABD22-927E-4974-84C0-0D83056E4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91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A5E4-B540-4CFC-92D9-4C2F4F4D4A3B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ABD22-927E-4974-84C0-0D83056E4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33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A5E4-B540-4CFC-92D9-4C2F4F4D4A3B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ABD22-927E-4974-84C0-0D83056E4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24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A5E4-B540-4CFC-92D9-4C2F4F4D4A3B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ABD22-927E-4974-84C0-0D83056E4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32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A5E4-B540-4CFC-92D9-4C2F4F4D4A3B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ABD22-927E-4974-84C0-0D83056E4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8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A5E4-B540-4CFC-92D9-4C2F4F4D4A3B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ABD22-927E-4974-84C0-0D83056E4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11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5A5E4-B540-4CFC-92D9-4C2F4F4D4A3B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ABD22-927E-4974-84C0-0D83056E4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348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5A5E4-B540-4CFC-92D9-4C2F4F4D4A3B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ABD22-927E-4974-84C0-0D83056E4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13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143001"/>
            <a:ext cx="7086600" cy="1828799"/>
          </a:xfrm>
        </p:spPr>
        <p:txBody>
          <a:bodyPr/>
          <a:lstStyle/>
          <a:p>
            <a:r>
              <a:rPr lang="en-US" b="1" dirty="0" smtClean="0"/>
              <a:t>DEMOGRAPHY-PART 4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DR.RACHNA RANI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TUTOR,COMMUNITY MEDICINE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SKMCH,MUZAFFARPUR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680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08"/>
    </mc:Choice>
    <mc:Fallback>
      <p:transition spd="slow" advTm="31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0" y="1143000"/>
            <a:ext cx="3248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THANK YOU</a:t>
            </a:r>
            <a:endParaRPr lang="en-US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257800" y="3276600"/>
            <a:ext cx="391511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STAY HOME</a:t>
            </a:r>
          </a:p>
          <a:p>
            <a:r>
              <a:rPr lang="en-US" sz="4000" b="1" dirty="0" smtClean="0"/>
              <a:t>STAY SAFE</a:t>
            </a:r>
          </a:p>
          <a:p>
            <a:r>
              <a:rPr lang="en-US" sz="4000" b="1" dirty="0" smtClean="0"/>
              <a:t>STUDY SINCERELY</a:t>
            </a:r>
            <a:endParaRPr lang="en-US" sz="4000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83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264"/>
    </mc:Choice>
    <mc:Fallback>
      <p:transition spd="slow" advTm="101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FAMILY PLANNING</a:t>
            </a:r>
          </a:p>
          <a:p>
            <a:r>
              <a:rPr lang="en-US" dirty="0" smtClean="0"/>
              <a:t>CONTRACEPTIVE EFFICIENCY</a:t>
            </a:r>
          </a:p>
          <a:p>
            <a:r>
              <a:rPr lang="en-US" dirty="0" smtClean="0"/>
              <a:t>PEARL INDEX</a:t>
            </a:r>
          </a:p>
          <a:p>
            <a:r>
              <a:rPr lang="en-US" dirty="0" smtClean="0"/>
              <a:t>LIFE TABLE ANALYSIS</a:t>
            </a:r>
          </a:p>
          <a:p>
            <a:r>
              <a:rPr lang="en-US" dirty="0" smtClean="0"/>
              <a:t>COUPLE PROTECTION RATE (CPR)</a:t>
            </a:r>
          </a:p>
          <a:p>
            <a:r>
              <a:rPr lang="en-US" dirty="0" smtClean="0"/>
              <a:t>EFFECTIVE CPR</a:t>
            </a:r>
          </a:p>
          <a:p>
            <a:r>
              <a:rPr lang="en-US" dirty="0" smtClean="0"/>
              <a:t>MTP ACT 1971 AND RECENT AMENDMENT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553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61"/>
    </mc:Choice>
    <mc:Fallback>
      <p:transition spd="slow" advTm="39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FAMILY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Birth control</a:t>
            </a:r>
          </a:p>
          <a:p>
            <a:r>
              <a:rPr lang="en-US" dirty="0" smtClean="0"/>
              <a:t>Contraception</a:t>
            </a:r>
          </a:p>
          <a:p>
            <a:r>
              <a:rPr lang="en-US" dirty="0" smtClean="0"/>
              <a:t>Family planning</a:t>
            </a:r>
          </a:p>
          <a:p>
            <a:r>
              <a:rPr lang="en-US" dirty="0" smtClean="0"/>
              <a:t>Modern concept of family planning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8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343"/>
    </mc:Choice>
    <mc:Fallback>
      <p:transition spd="slow" advTm="140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Contraceptive efficiency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Assessed by measuring the no. of unplanned pregnancies that occur during a specified period of exposure and use of a contraceptive methods.</a:t>
            </a:r>
          </a:p>
          <a:p>
            <a:r>
              <a:rPr lang="en-US" dirty="0" smtClean="0"/>
              <a:t>Two methods are:-</a:t>
            </a:r>
          </a:p>
          <a:p>
            <a:pPr marL="0" indent="0">
              <a:buNone/>
            </a:pPr>
            <a:r>
              <a:rPr lang="en-US" dirty="0" smtClean="0"/>
              <a:t>1.Pearl index</a:t>
            </a:r>
          </a:p>
          <a:p>
            <a:pPr marL="0" indent="0">
              <a:buNone/>
            </a:pPr>
            <a:r>
              <a:rPr lang="en-US" dirty="0" smtClean="0"/>
              <a:t>2.Life table analysis 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10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837"/>
    </mc:Choice>
    <mc:Fallback>
      <p:transition spd="slow" advTm="43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PEARL INDEX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ka Pearl rate</a:t>
            </a:r>
          </a:p>
          <a:p>
            <a:r>
              <a:rPr lang="en-US" dirty="0" smtClean="0"/>
              <a:t>No. of failures per 100 woman years of exposure</a:t>
            </a:r>
          </a:p>
          <a:p>
            <a:r>
              <a:rPr lang="en-US" dirty="0"/>
              <a:t>m</a:t>
            </a:r>
            <a:r>
              <a:rPr lang="en-US" dirty="0" smtClean="0"/>
              <a:t>c technique used in clinical trial to measure the effectiveness of birth control method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12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353"/>
    </mc:Choice>
    <mc:Fallback>
      <p:transition spd="slow" advTm="129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Couple protection 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Indicator of prevalence of contraceptive practice in a community</a:t>
            </a:r>
          </a:p>
          <a:p>
            <a:r>
              <a:rPr lang="en-US" dirty="0" smtClean="0"/>
              <a:t>It is % of eligible couples protected against one or other approved methods of family planning.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79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37"/>
    </mc:Choice>
    <mc:Fallback>
      <p:transition spd="slow" advTm="61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 table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Measure of contraceptive efficacy </a:t>
            </a:r>
          </a:p>
          <a:p>
            <a:r>
              <a:rPr lang="en-US" dirty="0" smtClean="0"/>
              <a:t>Calculates failure rate per month</a:t>
            </a:r>
          </a:p>
          <a:p>
            <a:r>
              <a:rPr lang="en-US" dirty="0" smtClean="0"/>
              <a:t>Better measure than Pearl Index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87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56"/>
    </mc:Choice>
    <mc:Fallback>
      <p:transition spd="slow" advTm="18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EFFECTIVE COUPLE PROTECTION 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% of eligible couples protected against the others approved methods of family planning taking into account their </a:t>
            </a:r>
            <a:r>
              <a:rPr lang="en-US" sz="2800" dirty="0" err="1" smtClean="0"/>
              <a:t>effectivity</a:t>
            </a:r>
            <a:r>
              <a:rPr lang="en-US" sz="2800" dirty="0" smtClean="0"/>
              <a:t>.</a:t>
            </a:r>
          </a:p>
          <a:p>
            <a:r>
              <a:rPr lang="en-US" sz="2800" dirty="0" err="1" smtClean="0"/>
              <a:t>Effectivity</a:t>
            </a:r>
            <a:r>
              <a:rPr lang="en-US" sz="2800" dirty="0" smtClean="0"/>
              <a:t> of approved contraceptive  methods:-</a:t>
            </a:r>
          </a:p>
          <a:p>
            <a:pPr marL="0" indent="0">
              <a:buNone/>
            </a:pPr>
            <a:r>
              <a:rPr lang="en-US" sz="2800" dirty="0" smtClean="0"/>
              <a:t>-condoms :50%</a:t>
            </a:r>
          </a:p>
          <a:p>
            <a:pPr marL="0" indent="0">
              <a:buNone/>
            </a:pPr>
            <a:r>
              <a:rPr lang="en-US" sz="2800" dirty="0" smtClean="0"/>
              <a:t>-IUD’S :95%</a:t>
            </a:r>
          </a:p>
          <a:p>
            <a:pPr marL="0" indent="0">
              <a:buNone/>
            </a:pPr>
            <a:r>
              <a:rPr lang="en-US" sz="2800" dirty="0" smtClean="0"/>
              <a:t>-OCP’S :100%</a:t>
            </a:r>
            <a:endParaRPr lang="en-US" sz="2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6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38"/>
    </mc:Choice>
    <mc:Fallback>
      <p:transition spd="slow" advTm="35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MTP ACT 1971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Passed in April 1972</a:t>
            </a:r>
          </a:p>
          <a:p>
            <a:r>
              <a:rPr lang="en-US" sz="2400" dirty="0" smtClean="0"/>
              <a:t>Indication of MTP:-</a:t>
            </a:r>
          </a:p>
          <a:p>
            <a:pPr marL="0" indent="0">
              <a:buNone/>
            </a:pPr>
            <a:r>
              <a:rPr lang="en-US" sz="2400" dirty="0" smtClean="0"/>
              <a:t>-humanitarian</a:t>
            </a:r>
          </a:p>
          <a:p>
            <a:pPr marL="0" indent="0">
              <a:buNone/>
            </a:pPr>
            <a:r>
              <a:rPr lang="en-US" sz="2400" dirty="0" smtClean="0"/>
              <a:t>-Eugenic</a:t>
            </a:r>
          </a:p>
          <a:p>
            <a:pPr marL="0" indent="0">
              <a:buNone/>
            </a:pPr>
            <a:r>
              <a:rPr lang="en-US" sz="2400" dirty="0" smtClean="0"/>
              <a:t>-Therapeutic</a:t>
            </a:r>
          </a:p>
          <a:p>
            <a:pPr marL="0" indent="0">
              <a:buNone/>
            </a:pPr>
            <a:r>
              <a:rPr lang="en-US" sz="2400" dirty="0" smtClean="0"/>
              <a:t>-social</a:t>
            </a:r>
          </a:p>
          <a:p>
            <a:pPr marL="0" indent="0">
              <a:buNone/>
            </a:pPr>
            <a:r>
              <a:rPr lang="en-US" sz="2400" dirty="0" smtClean="0"/>
              <a:t>Who can perform , where can be performed ?</a:t>
            </a:r>
          </a:p>
          <a:p>
            <a:endParaRPr lang="en-US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88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352"/>
    </mc:Choice>
    <mc:Fallback>
      <p:transition spd="slow" advTm="105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233</Words>
  <Application>Microsoft Office PowerPoint</Application>
  <PresentationFormat>On-screen Show (4:3)</PresentationFormat>
  <Paragraphs>51</Paragraphs>
  <Slides>10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DEMOGRAPHY-PART 4</vt:lpstr>
      <vt:lpstr>CONTENTS</vt:lpstr>
      <vt:lpstr>FAMILY PLANNING</vt:lpstr>
      <vt:lpstr>Contraceptive efficiency</vt:lpstr>
      <vt:lpstr>PEARL INDEX</vt:lpstr>
      <vt:lpstr>Couple protection rate</vt:lpstr>
      <vt:lpstr>Life table analysis</vt:lpstr>
      <vt:lpstr>EFFECTIVE COUPLE PROTECTION RATE</vt:lpstr>
      <vt:lpstr>MTP ACT 1971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DEMOGRAPHY-PART 4</dc:title>
  <dc:creator>sflj</dc:creator>
  <cp:lastModifiedBy>sflj</cp:lastModifiedBy>
  <cp:revision>11</cp:revision>
  <dcterms:created xsi:type="dcterms:W3CDTF">2020-05-20T06:09:36Z</dcterms:created>
  <dcterms:modified xsi:type="dcterms:W3CDTF">2020-05-20T08:27:50Z</dcterms:modified>
</cp:coreProperties>
</file>